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62" r:id="rId2"/>
    <p:sldId id="263" r:id="rId3"/>
    <p:sldId id="264" r:id="rId4"/>
    <p:sldId id="265" r:id="rId5"/>
    <p:sldId id="266" r:id="rId6"/>
    <p:sldId id="268" r:id="rId7"/>
    <p:sldId id="267" r:id="rId8"/>
    <p:sldId id="269" r:id="rId9"/>
    <p:sldId id="270" r:id="rId10"/>
    <p:sldId id="272" r:id="rId11"/>
    <p:sldId id="271" r:id="rId12"/>
    <p:sldId id="273" r:id="rId13"/>
    <p:sldId id="277" r:id="rId14"/>
    <p:sldId id="274" r:id="rId15"/>
    <p:sldId id="278" r:id="rId16"/>
    <p:sldId id="275" r:id="rId17"/>
    <p:sldId id="276" r:id="rId18"/>
    <p:sldId id="27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07"/>
    <p:restoredTop sz="83636"/>
  </p:normalViewPr>
  <p:slideViewPr>
    <p:cSldViewPr snapToGrid="0" snapToObjects="1">
      <p:cViewPr>
        <p:scale>
          <a:sx n="93" d="100"/>
          <a:sy n="93" d="100"/>
        </p:scale>
        <p:origin x="-4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BC1130-14C8-E546-A6F6-6961058E608F}" type="datetimeFigureOut">
              <a:rPr lang="en-US" smtClean="0"/>
              <a:t>3/16/20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CAF95-7472-2844-A30B-38176AB00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6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Node Manager – Manages the nodes and monitors resources. </a:t>
            </a:r>
          </a:p>
          <a:p>
            <a:pPr lvl="1"/>
            <a:r>
              <a:rPr lang="en-US" dirty="0"/>
              <a:t>Container – Is a collection of physical resources such as RAM, CPU</a:t>
            </a:r>
          </a:p>
          <a:p>
            <a:pPr lvl="1"/>
            <a:r>
              <a:rPr lang="en-US" dirty="0"/>
              <a:t>App Master – Requests container form the Node Manager.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CAF95-7472-2844-A30B-38176AB005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5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96C74-70E0-8149-95AD-B4D7D44E4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3965" y="1078983"/>
            <a:ext cx="8637073" cy="2541431"/>
          </a:xfrm>
        </p:spPr>
        <p:txBody>
          <a:bodyPr/>
          <a:lstStyle/>
          <a:p>
            <a:r>
              <a:rPr lang="en-US" dirty="0"/>
              <a:t>BIG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379570-5DFD-D346-B6F5-A79B48F87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3966" y="1749374"/>
            <a:ext cx="8637072" cy="977621"/>
          </a:xfrm>
        </p:spPr>
        <p:txBody>
          <a:bodyPr/>
          <a:lstStyle/>
          <a:p>
            <a:r>
              <a:rPr lang="en-US" dirty="0"/>
              <a:t>WELCOME</a:t>
            </a:r>
          </a:p>
          <a:p>
            <a:r>
              <a:rPr lang="en-US" dirty="0"/>
              <a:t>TO</a:t>
            </a:r>
          </a:p>
        </p:txBody>
      </p:sp>
    </p:spTree>
    <p:extLst>
      <p:ext uri="{BB962C8B-B14F-4D97-AF65-F5344CB8AC3E}">
        <p14:creationId xmlns:p14="http://schemas.microsoft.com/office/powerpoint/2010/main" val="321783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EDAF1-2228-A74B-BC87-45BC7054B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Hadoop Components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170EAB-D368-7E41-BE0E-391A83E0E6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705548"/>
            <a:ext cx="4960443" cy="20709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3BFAF-089D-4F43-8558-D5D4DEF8C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229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Hadoop Filing System (HDFS)</a:t>
            </a:r>
          </a:p>
          <a:p>
            <a:r>
              <a:rPr lang="en-US" dirty="0"/>
              <a:t>Yarn</a:t>
            </a:r>
          </a:p>
          <a:p>
            <a:r>
              <a:rPr lang="en-US" dirty="0"/>
              <a:t>MapReduce </a:t>
            </a:r>
          </a:p>
        </p:txBody>
      </p:sp>
    </p:spTree>
    <p:extLst>
      <p:ext uri="{BB962C8B-B14F-4D97-AF65-F5344CB8AC3E}">
        <p14:creationId xmlns:p14="http://schemas.microsoft.com/office/powerpoint/2010/main" val="2118269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C9D0AD2-058F-7E4A-806F-E5C278443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 dirty="0"/>
              <a:t>Hadoop Architecture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049A-94DC-8641-8D1E-4FBB7F7C8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NameNode</a:t>
            </a:r>
          </a:p>
          <a:p>
            <a:pPr lvl="1"/>
            <a:r>
              <a:rPr lang="en-US" dirty="0"/>
              <a:t>Master node</a:t>
            </a:r>
          </a:p>
          <a:p>
            <a:pPr lvl="1"/>
            <a:r>
              <a:rPr lang="en-US" dirty="0"/>
              <a:t>Maintains and manages DataNodes</a:t>
            </a:r>
          </a:p>
          <a:p>
            <a:pPr lvl="1"/>
            <a:r>
              <a:rPr lang="en-US" dirty="0"/>
              <a:t>Records metadata </a:t>
            </a:r>
          </a:p>
          <a:p>
            <a:r>
              <a:rPr lang="en-US" dirty="0"/>
              <a:t>Secondary Namenode</a:t>
            </a:r>
          </a:p>
          <a:p>
            <a:r>
              <a:rPr lang="en-US" dirty="0"/>
              <a:t>DataNode</a:t>
            </a:r>
          </a:p>
          <a:p>
            <a:pPr lvl="1"/>
            <a:r>
              <a:rPr lang="en-US" dirty="0"/>
              <a:t>Slave node</a:t>
            </a:r>
          </a:p>
          <a:p>
            <a:pPr lvl="1"/>
            <a:r>
              <a:rPr lang="en-US" dirty="0"/>
              <a:t>Store actual data</a:t>
            </a:r>
          </a:p>
          <a:p>
            <a:pPr lvl="1"/>
            <a:r>
              <a:rPr lang="en-US" dirty="0"/>
              <a:t>Serve read and write request from the client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8F6440-EABA-1E41-A1EC-B73C95149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1356405"/>
            <a:ext cx="4960442" cy="35591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78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1308C-A608-914F-848D-436F7624A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Filing System (HDFS)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FA3E1-33C1-E74C-B163-AE8A998DD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file system that allows to store large data across the cluster</a:t>
            </a:r>
          </a:p>
          <a:p>
            <a:r>
              <a:rPr lang="en-US" dirty="0"/>
              <a:t>Data stores as blocks</a:t>
            </a:r>
          </a:p>
          <a:p>
            <a:pPr lvl="1"/>
            <a:r>
              <a:rPr lang="en-US" dirty="0"/>
              <a:t>Hadoop1 – 64MB</a:t>
            </a:r>
          </a:p>
          <a:p>
            <a:pPr lvl="1"/>
            <a:r>
              <a:rPr lang="en-US" dirty="0"/>
              <a:t>Hadoop 2 – 128MB</a:t>
            </a:r>
          </a:p>
        </p:txBody>
      </p:sp>
    </p:spTree>
    <p:extLst>
      <p:ext uri="{BB962C8B-B14F-4D97-AF65-F5344CB8AC3E}">
        <p14:creationId xmlns:p14="http://schemas.microsoft.com/office/powerpoint/2010/main" val="3769752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A93B7-9AE6-C240-B518-EA0C6B34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Hadoop Filing System (HDFS)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97A278-608E-4F9C-ADF8-4CFCA27D1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NameNode</a:t>
            </a:r>
          </a:p>
          <a:p>
            <a:r>
              <a:rPr lang="en-US" dirty="0"/>
              <a:t>DataNode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B830C08-830E-3445-AD3B-80C2D1BA9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2519532"/>
            <a:ext cx="4960443" cy="2443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10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377D0-989D-8941-8936-6ED12AB97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A1928-3CF3-704A-9BD5-7961DC09F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Yet Another Resource Negotiator</a:t>
            </a:r>
          </a:p>
          <a:p>
            <a:r>
              <a:rPr lang="en-US" dirty="0"/>
              <a:t>Manage cluster resources</a:t>
            </a:r>
          </a:p>
          <a:p>
            <a:r>
              <a:rPr lang="en-US" dirty="0"/>
              <a:t>Job scheduling </a:t>
            </a:r>
          </a:p>
        </p:txBody>
      </p:sp>
    </p:spTree>
    <p:extLst>
      <p:ext uri="{BB962C8B-B14F-4D97-AF65-F5344CB8AC3E}">
        <p14:creationId xmlns:p14="http://schemas.microsoft.com/office/powerpoint/2010/main" val="514666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8B09B-92DD-E240-91A8-909F40F26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Yarn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43B413-4E5D-44A9-BCDD-FD836C312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NameNode</a:t>
            </a:r>
          </a:p>
          <a:p>
            <a:pPr lvl="1"/>
            <a:r>
              <a:rPr lang="en-US" dirty="0"/>
              <a:t>Resource Manager</a:t>
            </a:r>
          </a:p>
          <a:p>
            <a:r>
              <a:rPr lang="en-US" dirty="0"/>
              <a:t>DataNode</a:t>
            </a:r>
          </a:p>
          <a:p>
            <a:pPr lvl="1"/>
            <a:r>
              <a:rPr lang="en-US" dirty="0"/>
              <a:t>Node Manager</a:t>
            </a:r>
          </a:p>
          <a:p>
            <a:pPr lvl="1"/>
            <a:r>
              <a:rPr lang="en-US" dirty="0"/>
              <a:t>Container</a:t>
            </a:r>
          </a:p>
          <a:p>
            <a:pPr lvl="1"/>
            <a:r>
              <a:rPr lang="en-US" dirty="0"/>
              <a:t>App Master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E6C95F5F-50E9-4246-9AA3-A3FDFD753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2562936"/>
            <a:ext cx="4960443" cy="235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01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E5547-670D-7047-A798-08259CD47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Map-Reduce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05A3B-7C42-644A-B9F5-A5641D17C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Hadoop MapReduce is a programming technique where huge data is processed in a parallel and distributed fashion.</a:t>
            </a:r>
          </a:p>
          <a:p>
            <a:r>
              <a:rPr lang="en-US" dirty="0"/>
              <a:t>Processing is done at the slave node and the result is sent to the master node.</a:t>
            </a:r>
          </a:p>
        </p:txBody>
      </p:sp>
    </p:spTree>
    <p:extLst>
      <p:ext uri="{BB962C8B-B14F-4D97-AF65-F5344CB8AC3E}">
        <p14:creationId xmlns:p14="http://schemas.microsoft.com/office/powerpoint/2010/main" val="1733492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C9CC-C726-484D-A7ED-10723898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Map-Reduce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B497C6-2CA8-D445-97C6-0C0427DA3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0899" y="2139504"/>
            <a:ext cx="9603275" cy="3272045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5FACF56-6804-3A45-BD6C-D3B6129FD915}"/>
              </a:ext>
            </a:extLst>
          </p:cNvPr>
          <p:cNvSpPr/>
          <p:nvPr/>
        </p:nvSpPr>
        <p:spPr>
          <a:xfrm>
            <a:off x="8558214" y="4722312"/>
            <a:ext cx="1956816" cy="6766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738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EDA9C-2139-2E4E-8DB5-E1ABD39F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Ecosystem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1D7288-BD9E-9049-8F33-1AE9B6984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4504" y="2016125"/>
            <a:ext cx="6797316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0BCA5-01B1-B34A-9369-E0EA80C6F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666CB33A-BDE0-B245-8B53-0F10B5DB2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479" y="2646743"/>
            <a:ext cx="9604375" cy="1564513"/>
          </a:xfrm>
        </p:spPr>
      </p:pic>
    </p:spTree>
    <p:extLst>
      <p:ext uri="{BB962C8B-B14F-4D97-AF65-F5344CB8AC3E}">
        <p14:creationId xmlns:p14="http://schemas.microsoft.com/office/powerpoint/2010/main" val="84093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BDD0-7385-3A48-847B-77BF612F8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picture containing clock, refrigerator, man&#10;&#10;Description automatically generated">
            <a:extLst>
              <a:ext uri="{FF2B5EF4-FFF2-40B4-BE49-F238E27FC236}">
                <a16:creationId xmlns:a16="http://schemas.microsoft.com/office/drawing/2014/main" id="{1CE08706-C380-E04F-8843-934E80BA6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3858" y="2016125"/>
            <a:ext cx="8018608" cy="3449638"/>
          </a:xfrm>
        </p:spPr>
      </p:pic>
    </p:spTree>
    <p:extLst>
      <p:ext uri="{BB962C8B-B14F-4D97-AF65-F5344CB8AC3E}">
        <p14:creationId xmlns:p14="http://schemas.microsoft.com/office/powerpoint/2010/main" val="2196263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FC6EE-E5CB-CF4A-B3A5-1A5AC94B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picture containing refrigerator, holding&#10;&#10;Description automatically generated">
            <a:extLst>
              <a:ext uri="{FF2B5EF4-FFF2-40B4-BE49-F238E27FC236}">
                <a16:creationId xmlns:a16="http://schemas.microsoft.com/office/drawing/2014/main" id="{2D6D69D2-8015-D542-89E2-9582D4F80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5971" y="2016125"/>
            <a:ext cx="7734383" cy="3449638"/>
          </a:xfrm>
        </p:spPr>
      </p:pic>
    </p:spTree>
    <p:extLst>
      <p:ext uri="{BB962C8B-B14F-4D97-AF65-F5344CB8AC3E}">
        <p14:creationId xmlns:p14="http://schemas.microsoft.com/office/powerpoint/2010/main" val="1055655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07094-CD1B-FA4B-AB16-CB1F142F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picture containing items, refrigerator, laptop, computer&#10;&#10;Description automatically generated">
            <a:extLst>
              <a:ext uri="{FF2B5EF4-FFF2-40B4-BE49-F238E27FC236}">
                <a16:creationId xmlns:a16="http://schemas.microsoft.com/office/drawing/2014/main" id="{94677738-3E8F-D048-9B67-0F4D866E1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4932" y="2016125"/>
            <a:ext cx="7796460" cy="3449638"/>
          </a:xfrm>
        </p:spPr>
      </p:pic>
    </p:spTree>
    <p:extLst>
      <p:ext uri="{BB962C8B-B14F-4D97-AF65-F5344CB8AC3E}">
        <p14:creationId xmlns:p14="http://schemas.microsoft.com/office/powerpoint/2010/main" val="2037909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E6C2-9CC6-2443-A405-3D63584BC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picture containing indoor, items, laptop, computer&#10;&#10;Description automatically generated">
            <a:extLst>
              <a:ext uri="{FF2B5EF4-FFF2-40B4-BE49-F238E27FC236}">
                <a16:creationId xmlns:a16="http://schemas.microsoft.com/office/drawing/2014/main" id="{DD07FF8C-681F-334C-96B3-5EE4FABC2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3807" y="2016125"/>
            <a:ext cx="7598710" cy="3449638"/>
          </a:xfrm>
        </p:spPr>
      </p:pic>
    </p:spTree>
    <p:extLst>
      <p:ext uri="{BB962C8B-B14F-4D97-AF65-F5344CB8AC3E}">
        <p14:creationId xmlns:p14="http://schemas.microsoft.com/office/powerpoint/2010/main" val="3679305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7BBC2-F192-B740-A31F-D036ACAC4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7" name="Content Placeholder 6" descr="A picture containing indoor, items, table, different&#10;&#10;Description automatically generated">
            <a:extLst>
              <a:ext uri="{FF2B5EF4-FFF2-40B4-BE49-F238E27FC236}">
                <a16:creationId xmlns:a16="http://schemas.microsoft.com/office/drawing/2014/main" id="{2EE3E417-7B4B-4049-8678-86DBB7F0E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5706" y="2016125"/>
            <a:ext cx="7634913" cy="3449638"/>
          </a:xfrm>
        </p:spPr>
      </p:pic>
    </p:spTree>
    <p:extLst>
      <p:ext uri="{BB962C8B-B14F-4D97-AF65-F5344CB8AC3E}">
        <p14:creationId xmlns:p14="http://schemas.microsoft.com/office/powerpoint/2010/main" val="1091091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4813-9904-994D-8CCA-8E9B6F311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Big Data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2DCB54E-8068-0444-B4F2-6B1A5BD7F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9093" y="2016125"/>
            <a:ext cx="4848139" cy="3449638"/>
          </a:xfrm>
        </p:spPr>
      </p:pic>
    </p:spTree>
    <p:extLst>
      <p:ext uri="{BB962C8B-B14F-4D97-AF65-F5344CB8AC3E}">
        <p14:creationId xmlns:p14="http://schemas.microsoft.com/office/powerpoint/2010/main" val="3853926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40B9-CFEE-8B4C-AAB8-FC5AB147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34EFC-3C46-5842-8D1F-3FE8B3702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Hadoop is a framework that manages big data storage in a distributed way and process it parallelly. 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96C55903-87F1-4145-ABCA-7527FFC88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2857132"/>
            <a:ext cx="4960443" cy="176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2467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218</Words>
  <Application>Microsoft Macintosh PowerPoint</Application>
  <PresentationFormat>Widescreen</PresentationFormat>
  <Paragraphs>55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Gill Sans MT</vt:lpstr>
      <vt:lpstr>Gallery</vt:lpstr>
      <vt:lpstr>BIG DATA</vt:lpstr>
      <vt:lpstr>History of Big Data</vt:lpstr>
      <vt:lpstr>History of Big Data</vt:lpstr>
      <vt:lpstr>History of Big Data</vt:lpstr>
      <vt:lpstr>History of Big Data</vt:lpstr>
      <vt:lpstr>History of Big Data</vt:lpstr>
      <vt:lpstr>History of Big Data</vt:lpstr>
      <vt:lpstr>History of Big Data</vt:lpstr>
      <vt:lpstr>Hadoop</vt:lpstr>
      <vt:lpstr>Hadoop Components</vt:lpstr>
      <vt:lpstr>Hadoop Architecture </vt:lpstr>
      <vt:lpstr>Hadoop Filing System (HDFS)</vt:lpstr>
      <vt:lpstr>Hadoop Filing System (HDFS)</vt:lpstr>
      <vt:lpstr>Yarn</vt:lpstr>
      <vt:lpstr>Yarn </vt:lpstr>
      <vt:lpstr>Map-Reduce</vt:lpstr>
      <vt:lpstr>Map-Reduce</vt:lpstr>
      <vt:lpstr>Hadoop Ecosystem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Rahib Amin</dc:creator>
  <cp:lastModifiedBy>Rahib Amin</cp:lastModifiedBy>
  <cp:revision>1</cp:revision>
  <dcterms:created xsi:type="dcterms:W3CDTF">2020-03-16T23:14:14Z</dcterms:created>
  <dcterms:modified xsi:type="dcterms:W3CDTF">2020-03-16T23:20:45Z</dcterms:modified>
</cp:coreProperties>
</file>